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71" r:id="rId8"/>
    <p:sldId id="263" r:id="rId9"/>
    <p:sldId id="264" r:id="rId10"/>
    <p:sldId id="265" r:id="rId11"/>
    <p:sldId id="266" r:id="rId12"/>
    <p:sldId id="272" r:id="rId13"/>
    <p:sldId id="268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288B8-B638-4D5F-ACD0-EDF3E11F9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272" y="363828"/>
            <a:ext cx="8915399" cy="2360054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C#</a:t>
            </a:r>
            <a:r>
              <a:rPr lang="zh-CN" altLang="en-US" dirty="0"/>
              <a:t>的同学录管理系统的设计与实现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997FFF-8F8C-4C71-BCB6-D4F2D756D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3429001"/>
            <a:ext cx="8915399" cy="2474662"/>
          </a:xfrm>
        </p:spPr>
        <p:txBody>
          <a:bodyPr/>
          <a:lstStyle/>
          <a:p>
            <a:r>
              <a:rPr lang="en-US" altLang="zh-CN" dirty="0"/>
              <a:t>                          </a:t>
            </a:r>
            <a:r>
              <a:rPr lang="zh-CN" altLang="en-US" sz="2800" b="1" dirty="0"/>
              <a:t>专    业：信息安全</a:t>
            </a:r>
            <a:endParaRPr lang="en-US" altLang="zh-CN" sz="2800" b="1" dirty="0"/>
          </a:p>
          <a:p>
            <a:r>
              <a:rPr lang="en-US" altLang="zh-CN" sz="2800" b="1" dirty="0"/>
              <a:t>                 </a:t>
            </a:r>
            <a:r>
              <a:rPr lang="zh-CN" altLang="en-US" sz="2800" b="1" dirty="0"/>
              <a:t>班    级：二班</a:t>
            </a:r>
            <a:endParaRPr lang="en-US" altLang="zh-CN" sz="2800" b="1" dirty="0"/>
          </a:p>
          <a:p>
            <a:r>
              <a:rPr lang="en-US" altLang="zh-CN" sz="2800" b="1" dirty="0"/>
              <a:t>                 </a:t>
            </a:r>
            <a:r>
              <a:rPr lang="zh-CN" altLang="en-US" sz="2800" b="1" dirty="0"/>
              <a:t>答辩人：何开蔺</a:t>
            </a:r>
          </a:p>
        </p:txBody>
      </p:sp>
    </p:spTree>
    <p:extLst>
      <p:ext uri="{BB962C8B-B14F-4D97-AF65-F5344CB8AC3E}">
        <p14:creationId xmlns:p14="http://schemas.microsoft.com/office/powerpoint/2010/main" val="191810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86982E-748E-4206-AA52-6813AAE4A395}"/>
              </a:ext>
            </a:extLst>
          </p:cNvPr>
          <p:cNvSpPr/>
          <p:nvPr/>
        </p:nvSpPr>
        <p:spPr>
          <a:xfrm>
            <a:off x="1828800" y="1770845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F7BD5-16D4-4CAC-A06E-4AC9C67A5E4F}"/>
              </a:ext>
            </a:extLst>
          </p:cNvPr>
          <p:cNvSpPr txBox="1"/>
          <p:nvPr/>
        </p:nvSpPr>
        <p:spPr>
          <a:xfrm>
            <a:off x="2237704" y="1660942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删除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EB4E9E-3DE3-419C-A9FB-19C3DAACABAA}"/>
              </a:ext>
            </a:extLst>
          </p:cNvPr>
          <p:cNvSpPr txBox="1"/>
          <p:nvPr/>
        </p:nvSpPr>
        <p:spPr>
          <a:xfrm>
            <a:off x="1732209" y="2501463"/>
            <a:ext cx="231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删除阶段的选择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DEEA6B-F11B-465E-9E7E-C7650DAD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66" y="1177186"/>
            <a:ext cx="8033163" cy="56200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889409-DDC1-4D3A-A413-B75B32FC19B8}"/>
              </a:ext>
            </a:extLst>
          </p:cNvPr>
          <p:cNvSpPr txBox="1"/>
          <p:nvPr/>
        </p:nvSpPr>
        <p:spPr>
          <a:xfrm>
            <a:off x="1719330" y="3324517"/>
            <a:ext cx="231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删除界面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77AF73-8009-45BE-A474-871E7A50A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613" y="1088282"/>
            <a:ext cx="8058564" cy="57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3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86982E-748E-4206-AA52-6813AAE4A395}"/>
              </a:ext>
            </a:extLst>
          </p:cNvPr>
          <p:cNvSpPr/>
          <p:nvPr/>
        </p:nvSpPr>
        <p:spPr>
          <a:xfrm>
            <a:off x="1828800" y="1770845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F7BD5-16D4-4CAC-A06E-4AC9C67A5E4F}"/>
              </a:ext>
            </a:extLst>
          </p:cNvPr>
          <p:cNvSpPr txBox="1"/>
          <p:nvPr/>
        </p:nvSpPr>
        <p:spPr>
          <a:xfrm>
            <a:off x="2237704" y="1660942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添加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34415F65-7F8C-475D-B0CC-2C47FA20AB66}"/>
              </a:ext>
            </a:extLst>
          </p:cNvPr>
          <p:cNvSpPr/>
          <p:nvPr/>
        </p:nvSpPr>
        <p:spPr>
          <a:xfrm>
            <a:off x="1774064" y="2503069"/>
            <a:ext cx="264017" cy="1894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73006F-70E3-4A65-8CA8-B5EBFE18632A}"/>
              </a:ext>
            </a:extLst>
          </p:cNvPr>
          <p:cNvSpPr txBox="1"/>
          <p:nvPr/>
        </p:nvSpPr>
        <p:spPr>
          <a:xfrm>
            <a:off x="2086377" y="2395922"/>
            <a:ext cx="184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添加新的同学录</a:t>
            </a:r>
            <a:endParaRPr lang="en-US" altLang="zh-CN" dirty="0"/>
          </a:p>
          <a:p>
            <a:r>
              <a:rPr lang="zh-CN" altLang="en-US" dirty="0"/>
              <a:t>（注册）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27C85D-DC98-4B5C-8439-D50762444FFE}"/>
              </a:ext>
            </a:extLst>
          </p:cNvPr>
          <p:cNvSpPr txBox="1"/>
          <p:nvPr/>
        </p:nvSpPr>
        <p:spPr>
          <a:xfrm>
            <a:off x="2237703" y="3296991"/>
            <a:ext cx="205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选择注册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B1E550-2B3E-4BDA-9C45-5FCC03DDFB0F}"/>
              </a:ext>
            </a:extLst>
          </p:cNvPr>
          <p:cNvSpPr txBox="1"/>
          <p:nvPr/>
        </p:nvSpPr>
        <p:spPr>
          <a:xfrm>
            <a:off x="2237703" y="4006439"/>
            <a:ext cx="141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注册界面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6ED0A6-7753-43F5-9F9E-87393930A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52" y="1180544"/>
            <a:ext cx="8083965" cy="56517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E12EFA-9422-4698-B182-E02D8C827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02" y="1199595"/>
            <a:ext cx="8077615" cy="563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86982E-748E-4206-AA52-6813AAE4A395}"/>
              </a:ext>
            </a:extLst>
          </p:cNvPr>
          <p:cNvSpPr/>
          <p:nvPr/>
        </p:nvSpPr>
        <p:spPr>
          <a:xfrm>
            <a:off x="1828800" y="1770845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F7BD5-16D4-4CAC-A06E-4AC9C67A5E4F}"/>
              </a:ext>
            </a:extLst>
          </p:cNvPr>
          <p:cNvSpPr txBox="1"/>
          <p:nvPr/>
        </p:nvSpPr>
        <p:spPr>
          <a:xfrm>
            <a:off x="2237704" y="1660942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添加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34415F65-7F8C-475D-B0CC-2C47FA20AB66}"/>
              </a:ext>
            </a:extLst>
          </p:cNvPr>
          <p:cNvSpPr/>
          <p:nvPr/>
        </p:nvSpPr>
        <p:spPr>
          <a:xfrm>
            <a:off x="1774064" y="2503069"/>
            <a:ext cx="264017" cy="1894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73006F-70E3-4A65-8CA8-B5EBFE18632A}"/>
              </a:ext>
            </a:extLst>
          </p:cNvPr>
          <p:cNvSpPr txBox="1"/>
          <p:nvPr/>
        </p:nvSpPr>
        <p:spPr>
          <a:xfrm>
            <a:off x="2086377" y="2395922"/>
            <a:ext cx="184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添加新的同学录</a:t>
            </a:r>
            <a:endParaRPr lang="en-US" altLang="zh-CN" dirty="0"/>
          </a:p>
          <a:p>
            <a:r>
              <a:rPr lang="zh-CN" altLang="en-US" dirty="0"/>
              <a:t>（注册）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27C85D-DC98-4B5C-8439-D50762444FFE}"/>
              </a:ext>
            </a:extLst>
          </p:cNvPr>
          <p:cNvSpPr txBox="1"/>
          <p:nvPr/>
        </p:nvSpPr>
        <p:spPr>
          <a:xfrm>
            <a:off x="2237703" y="3296991"/>
            <a:ext cx="205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添加同学信息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B1E550-2B3E-4BDA-9C45-5FCC03DDFB0F}"/>
              </a:ext>
            </a:extLst>
          </p:cNvPr>
          <p:cNvSpPr txBox="1"/>
          <p:nvPr/>
        </p:nvSpPr>
        <p:spPr>
          <a:xfrm>
            <a:off x="2237703" y="4006439"/>
            <a:ext cx="141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添加阶段选择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4E05B5-A6B6-4492-9043-C85FAB4EF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52" y="1180544"/>
            <a:ext cx="8083965" cy="56517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EA4936-1462-4EB6-9BBE-429EE5B6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96" y="1180544"/>
            <a:ext cx="8115717" cy="56517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E0911A-802D-46D6-9D6B-96D5A5EA7873}"/>
              </a:ext>
            </a:extLst>
          </p:cNvPr>
          <p:cNvSpPr txBox="1"/>
          <p:nvPr/>
        </p:nvSpPr>
        <p:spPr>
          <a:xfrm>
            <a:off x="2237703" y="4957570"/>
            <a:ext cx="141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添加界面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54CE108-1C56-40D4-85D7-9BCCED59F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098" y="1180544"/>
            <a:ext cx="8109367" cy="563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2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16"/>
    </mc:Choice>
    <mc:Fallback xmlns="">
      <p:transition spd="slow" advTm="53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86982E-748E-4206-AA52-6813AAE4A395}"/>
              </a:ext>
            </a:extLst>
          </p:cNvPr>
          <p:cNvSpPr/>
          <p:nvPr/>
        </p:nvSpPr>
        <p:spPr>
          <a:xfrm>
            <a:off x="1828800" y="1770845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F7BD5-16D4-4CAC-A06E-4AC9C67A5E4F}"/>
              </a:ext>
            </a:extLst>
          </p:cNvPr>
          <p:cNvSpPr txBox="1"/>
          <p:nvPr/>
        </p:nvSpPr>
        <p:spPr>
          <a:xfrm>
            <a:off x="2237704" y="1660942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音乐播放器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49068B-94C3-4EF8-925B-02D0A90E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520" y="2135815"/>
            <a:ext cx="5362011" cy="45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5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86982E-748E-4206-AA52-6813AAE4A395}"/>
              </a:ext>
            </a:extLst>
          </p:cNvPr>
          <p:cNvSpPr/>
          <p:nvPr/>
        </p:nvSpPr>
        <p:spPr>
          <a:xfrm>
            <a:off x="1828800" y="1770845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F7BD5-16D4-4CAC-A06E-4AC9C67A5E4F}"/>
              </a:ext>
            </a:extLst>
          </p:cNvPr>
          <p:cNvSpPr txBox="1"/>
          <p:nvPr/>
        </p:nvSpPr>
        <p:spPr>
          <a:xfrm>
            <a:off x="2237704" y="1660942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设置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C22B83-A3E2-43CE-96DE-FACD85500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84" y="2135815"/>
            <a:ext cx="6873276" cy="463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1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结论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AC0F72-F1BD-4D2E-B197-7D3712EC00E2}"/>
              </a:ext>
            </a:extLst>
          </p:cNvPr>
          <p:cNvSpPr txBox="1"/>
          <p:nvPr/>
        </p:nvSpPr>
        <p:spPr>
          <a:xfrm>
            <a:off x="2480256" y="1844209"/>
            <a:ext cx="7231488" cy="4188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Times New Roman" panose="02020603050405020304" pitchFamily="18" charset="0"/>
              </a:rPr>
              <a:t>        校园是一片净土，在集体熔炉里锻造出来的同学之情是纯真无私，没有杂质和功利，为人所珍视。</a:t>
            </a:r>
            <a:endParaRPr lang="en-US" altLang="zh-CN" sz="2000" kern="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kern="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Times New Roman" panose="02020603050405020304" pitchFamily="18" charset="0"/>
              </a:rPr>
              <a:t>        </a:t>
            </a:r>
            <a:r>
              <a:rPr lang="zh-CN" altLang="en-US" sz="2000" kern="0" dirty="0">
                <a:latin typeface="Times New Roman" panose="02020603050405020304" pitchFamily="18" charset="0"/>
              </a:rPr>
              <a:t>毕业时互留互赠、记载着同学间种种联系方式的同学录便成为延续同窗之情、使友情不致彻底中断的惟一途径。</a:t>
            </a:r>
            <a:endParaRPr lang="en-US" altLang="zh-CN" sz="2000" kern="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kern="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Times New Roman" panose="02020603050405020304" pitchFamily="18" charset="0"/>
              </a:rPr>
              <a:t>        </a:t>
            </a:r>
            <a:r>
              <a:rPr lang="zh-CN" altLang="en-US" sz="2000" kern="0" dirty="0">
                <a:latin typeface="Times New Roman" panose="02020603050405020304" pitchFamily="18" charset="0"/>
              </a:rPr>
              <a:t>同学录，一种含金量极高的资源，一棵经受了金色年华洗礼的信任树。这种底色是后来的任何岁月涂抹不上去的。存一份纯真到永远，伴你去搏击人生路。</a:t>
            </a:r>
          </a:p>
        </p:txBody>
      </p:sp>
    </p:spTree>
    <p:extLst>
      <p:ext uri="{BB962C8B-B14F-4D97-AF65-F5344CB8AC3E}">
        <p14:creationId xmlns:p14="http://schemas.microsoft.com/office/powerpoint/2010/main" val="50974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2298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提纲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236372" y="1920653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579C1A-59B1-4CF1-92A7-FE370A8BF734}"/>
              </a:ext>
            </a:extLst>
          </p:cNvPr>
          <p:cNvSpPr/>
          <p:nvPr/>
        </p:nvSpPr>
        <p:spPr>
          <a:xfrm>
            <a:off x="1828800" y="1770845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8ECAC3-432A-4737-864A-E9FF19D3A601}"/>
              </a:ext>
            </a:extLst>
          </p:cNvPr>
          <p:cNvSpPr/>
          <p:nvPr/>
        </p:nvSpPr>
        <p:spPr>
          <a:xfrm>
            <a:off x="1828799" y="2492514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DD1A06-6982-436B-9CC2-0E97816547EE}"/>
              </a:ext>
            </a:extLst>
          </p:cNvPr>
          <p:cNvSpPr/>
          <p:nvPr/>
        </p:nvSpPr>
        <p:spPr>
          <a:xfrm>
            <a:off x="1828799" y="3214183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DCB34F-DBFD-4A67-9D6D-0B9811D576A1}"/>
              </a:ext>
            </a:extLst>
          </p:cNvPr>
          <p:cNvSpPr/>
          <p:nvPr/>
        </p:nvSpPr>
        <p:spPr>
          <a:xfrm>
            <a:off x="1828798" y="3935852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20BCAB-FC01-4F75-8C02-9BBC3745EAAC}"/>
              </a:ext>
            </a:extLst>
          </p:cNvPr>
          <p:cNvSpPr txBox="1"/>
          <p:nvPr/>
        </p:nvSpPr>
        <p:spPr>
          <a:xfrm>
            <a:off x="2211946" y="1669962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绪论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B93E602-9D32-4D53-81F2-DADB789DCED9}"/>
              </a:ext>
            </a:extLst>
          </p:cNvPr>
          <p:cNvSpPr txBox="1"/>
          <p:nvPr/>
        </p:nvSpPr>
        <p:spPr>
          <a:xfrm>
            <a:off x="2211946" y="2417575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总体设计方案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47E8AA-8CAB-4027-B17F-0D828ED86750}"/>
              </a:ext>
            </a:extLst>
          </p:cNvPr>
          <p:cNvSpPr txBox="1"/>
          <p:nvPr/>
        </p:nvSpPr>
        <p:spPr>
          <a:xfrm>
            <a:off x="2257022" y="3152576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F45C711-A659-4325-A1AB-238449D611D4}"/>
              </a:ext>
            </a:extLst>
          </p:cNvPr>
          <p:cNvSpPr txBox="1"/>
          <p:nvPr/>
        </p:nvSpPr>
        <p:spPr>
          <a:xfrm>
            <a:off x="2211946" y="3887577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部分功能演示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074494-92BA-432B-AA79-AF637AB668F3}"/>
              </a:ext>
            </a:extLst>
          </p:cNvPr>
          <p:cNvSpPr txBox="1"/>
          <p:nvPr/>
        </p:nvSpPr>
        <p:spPr>
          <a:xfrm>
            <a:off x="2211946" y="4590349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结论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554A2D0-756B-4397-BA45-F03B7B355DB5}"/>
              </a:ext>
            </a:extLst>
          </p:cNvPr>
          <p:cNvSpPr/>
          <p:nvPr/>
        </p:nvSpPr>
        <p:spPr>
          <a:xfrm>
            <a:off x="1828798" y="4652574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5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2298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绪论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71A72D-8917-4779-8579-6B8EDCDC3BDE}"/>
              </a:ext>
            </a:extLst>
          </p:cNvPr>
          <p:cNvSpPr txBox="1"/>
          <p:nvPr/>
        </p:nvSpPr>
        <p:spPr>
          <a:xfrm>
            <a:off x="2511380" y="1326072"/>
            <a:ext cx="752126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仿宋_GB2312"/>
              </a:rPr>
              <a:t>  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仿宋_GB2312"/>
              </a:rPr>
              <a:t> 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仿宋_GB2312"/>
              </a:rPr>
              <a:t>同学，是伴随着我成长的伙伴。随着时间的改变，我们身边的同学也变得不同。珍惜我们的回忆，珍视我们从前和现在的伙伴。同学录，记录曾经和现在一起生活学习同学的信息，已达到方便联系的目的，同学之间的感情也可以得以加深。</a:t>
            </a:r>
            <a:endParaRPr lang="en-US" altLang="zh-CN" sz="2000" kern="0" dirty="0">
              <a:effectLst/>
              <a:latin typeface="Times New Roman" panose="02020603050405020304" pitchFamily="18" charset="0"/>
              <a:ea typeface="仿宋_GB2312"/>
            </a:endParaRPr>
          </a:p>
          <a:p>
            <a:pPr algn="just">
              <a:lnSpc>
                <a:spcPct val="200000"/>
              </a:lnSpc>
            </a:pPr>
            <a:endParaRPr lang="en-US" altLang="zh-CN" sz="2000" kern="0" dirty="0">
              <a:effectLst/>
              <a:latin typeface="Times New Roman" panose="02020603050405020304" pitchFamily="18" charset="0"/>
              <a:ea typeface="仿宋_GB2312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000" kern="0" dirty="0">
                <a:latin typeface="Times New Roman" panose="02020603050405020304" pitchFamily="18" charset="0"/>
                <a:ea typeface="仿宋_GB2312"/>
              </a:rPr>
              <a:t>    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仿宋_GB2312"/>
              </a:rPr>
              <a:t>本同学录管理系统旨在设计一种简洁、灵活的操作方式提供快速记录、查找、删除和保存信息的功能</a:t>
            </a:r>
            <a:r>
              <a:rPr lang="zh-CN" altLang="en-US" sz="2000" kern="0" dirty="0">
                <a:effectLst/>
                <a:latin typeface="Times New Roman" panose="02020603050405020304" pitchFamily="18" charset="0"/>
                <a:ea typeface="仿宋_GB2312"/>
              </a:rPr>
              <a:t>，</a:t>
            </a:r>
            <a:r>
              <a:rPr lang="zh-CN" altLang="zh-CN" sz="2000" kern="0" dirty="0">
                <a:effectLst/>
                <a:latin typeface="Times New Roman" panose="02020603050405020304" pitchFamily="18" charset="0"/>
                <a:ea typeface="仿宋_GB2312"/>
              </a:rPr>
              <a:t>打造出一部记录成长历程的个人专属同学录。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774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总体设计方案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86982E-748E-4206-AA52-6813AAE4A395}"/>
              </a:ext>
            </a:extLst>
          </p:cNvPr>
          <p:cNvSpPr/>
          <p:nvPr/>
        </p:nvSpPr>
        <p:spPr>
          <a:xfrm>
            <a:off x="1828800" y="1770845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F7BD5-16D4-4CAC-A06E-4AC9C67A5E4F}"/>
              </a:ext>
            </a:extLst>
          </p:cNvPr>
          <p:cNvSpPr txBox="1"/>
          <p:nvPr/>
        </p:nvSpPr>
        <p:spPr>
          <a:xfrm>
            <a:off x="2237704" y="1660942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AC0F72-F1BD-4D2E-B197-7D3712EC00E2}"/>
              </a:ext>
            </a:extLst>
          </p:cNvPr>
          <p:cNvSpPr txBox="1"/>
          <p:nvPr/>
        </p:nvSpPr>
        <p:spPr>
          <a:xfrm>
            <a:off x="2480256" y="2199316"/>
            <a:ext cx="7231488" cy="321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Times New Roman" panose="02020603050405020304" pitchFamily="18" charset="0"/>
              </a:rPr>
              <a:t>    </a:t>
            </a:r>
            <a:r>
              <a:rPr lang="zh-CN" altLang="zh-CN" sz="2000" kern="0" dirty="0">
                <a:latin typeface="Times New Roman" panose="02020603050405020304" pitchFamily="18" charset="0"/>
              </a:rPr>
              <a:t>利用</a:t>
            </a:r>
            <a:r>
              <a:rPr lang="en-US" altLang="zh-CN" sz="2000" kern="0" dirty="0">
                <a:latin typeface="Times New Roman" panose="02020603050405020304" pitchFamily="18" charset="0"/>
              </a:rPr>
              <a:t>C#</a:t>
            </a:r>
            <a:r>
              <a:rPr lang="zh-CN" altLang="zh-CN" sz="2000" kern="0" dirty="0">
                <a:latin typeface="Times New Roman" panose="02020603050405020304" pitchFamily="18" charset="0"/>
              </a:rPr>
              <a:t>中的</a:t>
            </a:r>
            <a:r>
              <a:rPr lang="en-US" altLang="zh-CN" sz="2000" kern="0" dirty="0">
                <a:latin typeface="Times New Roman" panose="02020603050405020304" pitchFamily="18" charset="0"/>
              </a:rPr>
              <a:t>.NET</a:t>
            </a:r>
            <a:r>
              <a:rPr lang="zh-CN" altLang="zh-CN" sz="2000" kern="0" dirty="0">
                <a:latin typeface="Times New Roman" panose="02020603050405020304" pitchFamily="18" charset="0"/>
              </a:rPr>
              <a:t>开发环境，通过不同的控件相互组合，以及控件之间的外观设计，设计出交互界面。</a:t>
            </a:r>
            <a:endParaRPr lang="en-US" altLang="zh-CN" sz="2000" kern="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kern="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Times New Roman" panose="02020603050405020304" pitchFamily="18" charset="0"/>
              </a:rPr>
              <a:t>    </a:t>
            </a:r>
            <a:r>
              <a:rPr lang="zh-CN" altLang="zh-CN" sz="2000" kern="0" dirty="0">
                <a:latin typeface="Times New Roman" panose="02020603050405020304" pitchFamily="18" charset="0"/>
              </a:rPr>
              <a:t>每个同学的信息都储存在数据库</a:t>
            </a:r>
            <a:r>
              <a:rPr lang="en-US" altLang="zh-CN" sz="2000" kern="0" dirty="0">
                <a:latin typeface="Times New Roman" panose="02020603050405020304" pitchFamily="18" charset="0"/>
              </a:rPr>
              <a:t>SQL server2019</a:t>
            </a:r>
            <a:r>
              <a:rPr lang="zh-CN" altLang="zh-CN" sz="2000" kern="0" dirty="0">
                <a:latin typeface="Times New Roman" panose="02020603050405020304" pitchFamily="18" charset="0"/>
              </a:rPr>
              <a:t>当中，数据库作为后台。通过对数据库的访问来访问和修改储存同学的信息</a:t>
            </a:r>
            <a:r>
              <a:rPr lang="zh-CN" altLang="zh-CN" sz="1800" dirty="0">
                <a:effectLst/>
                <a:ea typeface="仿宋_GB2312"/>
                <a:cs typeface="Times New Roman" panose="02020603050405020304" pitchFamily="18" charset="0"/>
              </a:rPr>
              <a:t>。</a:t>
            </a:r>
            <a:endParaRPr lang="en-US" altLang="zh-CN" sz="1800" dirty="0">
              <a:effectLst/>
              <a:ea typeface="仿宋_GB231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Times New Roman" panose="02020603050405020304" pitchFamily="18" charset="0"/>
              </a:rPr>
              <a:t>   Microsoft visual studio 2019</a:t>
            </a:r>
            <a:r>
              <a:rPr lang="zh-CN" altLang="en-US" sz="2000" kern="0" dirty="0">
                <a:latin typeface="Times New Roman" panose="02020603050405020304" pitchFamily="18" charset="0"/>
              </a:rPr>
              <a:t>（简称</a:t>
            </a:r>
            <a:r>
              <a:rPr lang="en-US" altLang="zh-CN" sz="2000" kern="0" dirty="0">
                <a:latin typeface="Times New Roman" panose="02020603050405020304" pitchFamily="18" charset="0"/>
              </a:rPr>
              <a:t>VS 2019</a:t>
            </a:r>
            <a:r>
              <a:rPr lang="zh-CN" altLang="en-US" sz="2000" kern="0" dirty="0">
                <a:latin typeface="Times New Roman" panose="02020603050405020304" pitchFamily="18" charset="0"/>
              </a:rPr>
              <a:t>）作为开发工具</a:t>
            </a:r>
          </a:p>
        </p:txBody>
      </p:sp>
    </p:spTree>
    <p:extLst>
      <p:ext uri="{BB962C8B-B14F-4D97-AF65-F5344CB8AC3E}">
        <p14:creationId xmlns:p14="http://schemas.microsoft.com/office/powerpoint/2010/main" val="329715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总体设计方案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86982E-748E-4206-AA52-6813AAE4A395}"/>
              </a:ext>
            </a:extLst>
          </p:cNvPr>
          <p:cNvSpPr/>
          <p:nvPr/>
        </p:nvSpPr>
        <p:spPr>
          <a:xfrm>
            <a:off x="1828800" y="1770845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F7BD5-16D4-4CAC-A06E-4AC9C67A5E4F}"/>
              </a:ext>
            </a:extLst>
          </p:cNvPr>
          <p:cNvSpPr txBox="1"/>
          <p:nvPr/>
        </p:nvSpPr>
        <p:spPr>
          <a:xfrm>
            <a:off x="2237704" y="1660942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设计方案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DD7FDC-1CA5-4CCC-9B56-D8C4BF1F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582" y="2187431"/>
            <a:ext cx="7217922" cy="43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1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86982E-748E-4206-AA52-6813AAE4A395}"/>
              </a:ext>
            </a:extLst>
          </p:cNvPr>
          <p:cNvSpPr/>
          <p:nvPr/>
        </p:nvSpPr>
        <p:spPr>
          <a:xfrm>
            <a:off x="1906073" y="1522494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F7BD5-16D4-4CAC-A06E-4AC9C67A5E4F}"/>
              </a:ext>
            </a:extLst>
          </p:cNvPr>
          <p:cNvSpPr txBox="1"/>
          <p:nvPr/>
        </p:nvSpPr>
        <p:spPr>
          <a:xfrm>
            <a:off x="2276340" y="1460887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E5A5E0-BA12-408C-893F-4D7E370DB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085" y="1077546"/>
            <a:ext cx="7431792" cy="51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7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86982E-748E-4206-AA52-6813AAE4A395}"/>
              </a:ext>
            </a:extLst>
          </p:cNvPr>
          <p:cNvSpPr/>
          <p:nvPr/>
        </p:nvSpPr>
        <p:spPr>
          <a:xfrm>
            <a:off x="1904464" y="1784156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F7BD5-16D4-4CAC-A06E-4AC9C67A5E4F}"/>
              </a:ext>
            </a:extLst>
          </p:cNvPr>
          <p:cNvSpPr txBox="1"/>
          <p:nvPr/>
        </p:nvSpPr>
        <p:spPr>
          <a:xfrm>
            <a:off x="2237704" y="1660942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主页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4E1FE-80FC-41C7-853D-AADEEF34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95" y="1326072"/>
            <a:ext cx="7776940" cy="53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86982E-748E-4206-AA52-6813AAE4A395}"/>
              </a:ext>
            </a:extLst>
          </p:cNvPr>
          <p:cNvSpPr/>
          <p:nvPr/>
        </p:nvSpPr>
        <p:spPr>
          <a:xfrm>
            <a:off x="1904464" y="1784156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F7BD5-16D4-4CAC-A06E-4AC9C67A5E4F}"/>
              </a:ext>
            </a:extLst>
          </p:cNvPr>
          <p:cNvSpPr txBox="1"/>
          <p:nvPr/>
        </p:nvSpPr>
        <p:spPr>
          <a:xfrm>
            <a:off x="2237704" y="1660942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查询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7FF9E7-34E0-4395-8DF3-FBE1B064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66" y="1396719"/>
            <a:ext cx="7982360" cy="54612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E15269-7A32-4298-AD6B-E30A6D43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15" y="1136356"/>
            <a:ext cx="8020462" cy="57216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04874F0-20F9-416C-8B34-63D38F140BC5}"/>
              </a:ext>
            </a:extLst>
          </p:cNvPr>
          <p:cNvSpPr txBox="1"/>
          <p:nvPr/>
        </p:nvSpPr>
        <p:spPr>
          <a:xfrm>
            <a:off x="2237704" y="2377055"/>
            <a:ext cx="142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查询阶段的选择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755700-2D06-4EA2-B61F-BE54AB50E5F9}"/>
              </a:ext>
            </a:extLst>
          </p:cNvPr>
          <p:cNvSpPr txBox="1"/>
          <p:nvPr/>
        </p:nvSpPr>
        <p:spPr>
          <a:xfrm>
            <a:off x="2237704" y="3123126"/>
            <a:ext cx="14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查询界面</a:t>
            </a:r>
          </a:p>
        </p:txBody>
      </p:sp>
    </p:spTree>
    <p:extLst>
      <p:ext uri="{BB962C8B-B14F-4D97-AF65-F5344CB8AC3E}">
        <p14:creationId xmlns:p14="http://schemas.microsoft.com/office/powerpoint/2010/main" val="70957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F99CEB-6DA9-4EE0-9827-7A2AAA5840EF}"/>
              </a:ext>
            </a:extLst>
          </p:cNvPr>
          <p:cNvSpPr txBox="1"/>
          <p:nvPr/>
        </p:nvSpPr>
        <p:spPr>
          <a:xfrm>
            <a:off x="1719330" y="618186"/>
            <a:ext cx="437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DDDBD-1A01-4C9C-AF48-49EB33EB77A6}"/>
              </a:ext>
            </a:extLst>
          </p:cNvPr>
          <p:cNvSpPr txBox="1"/>
          <p:nvPr/>
        </p:nvSpPr>
        <p:spPr>
          <a:xfrm>
            <a:off x="1828800" y="1951149"/>
            <a:ext cx="73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86982E-748E-4206-AA52-6813AAE4A395}"/>
              </a:ext>
            </a:extLst>
          </p:cNvPr>
          <p:cNvSpPr/>
          <p:nvPr/>
        </p:nvSpPr>
        <p:spPr>
          <a:xfrm>
            <a:off x="1828800" y="1770845"/>
            <a:ext cx="257577" cy="27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F7BD5-16D4-4CAC-A06E-4AC9C67A5E4F}"/>
              </a:ext>
            </a:extLst>
          </p:cNvPr>
          <p:cNvSpPr txBox="1"/>
          <p:nvPr/>
        </p:nvSpPr>
        <p:spPr>
          <a:xfrm>
            <a:off x="2237704" y="1660942"/>
            <a:ext cx="361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修改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0A5CA3-383C-4CA2-B32E-FCE6CA9B6C2E}"/>
              </a:ext>
            </a:extLst>
          </p:cNvPr>
          <p:cNvSpPr txBox="1"/>
          <p:nvPr/>
        </p:nvSpPr>
        <p:spPr>
          <a:xfrm>
            <a:off x="1764406" y="2440546"/>
            <a:ext cx="231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修改阶段的选择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5F793F-0344-4093-A4E6-8AD2CF6AC25D}"/>
              </a:ext>
            </a:extLst>
          </p:cNvPr>
          <p:cNvSpPr txBox="1"/>
          <p:nvPr/>
        </p:nvSpPr>
        <p:spPr>
          <a:xfrm>
            <a:off x="1828800" y="3442330"/>
            <a:ext cx="192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D3CAD7-4A9A-48B4-A46E-3A2526EF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48" y="1397822"/>
            <a:ext cx="7793746" cy="54153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57DF5A-D6C1-4E4A-8EAD-78A7EE0A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490" y="1402245"/>
            <a:ext cx="7793746" cy="54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4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108</TotalTime>
  <Words>444</Words>
  <Application>Microsoft Office PowerPoint</Application>
  <PresentationFormat>宽屏</PresentationFormat>
  <Paragraphs>76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黑体</vt:lpstr>
      <vt:lpstr>Arial</vt:lpstr>
      <vt:lpstr>Century Gothic</vt:lpstr>
      <vt:lpstr>Times New Roman</vt:lpstr>
      <vt:lpstr>Wingdings 3</vt:lpstr>
      <vt:lpstr>丝状</vt:lpstr>
      <vt:lpstr>基于C#的同学录管理系统的设计与实现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基于C#的同学录管理系统的设计与实现</dc:title>
  <dc:creator>何 开蔺</dc:creator>
  <cp:lastModifiedBy>何 开蔺</cp:lastModifiedBy>
  <cp:revision>4</cp:revision>
  <dcterms:created xsi:type="dcterms:W3CDTF">2021-12-29T13:13:48Z</dcterms:created>
  <dcterms:modified xsi:type="dcterms:W3CDTF">2022-03-10T10:36:29Z</dcterms:modified>
</cp:coreProperties>
</file>